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9D498-17C2-4878-A0CE-312423C21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6847A8-D904-4C95-9C01-3B56DBC99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FFC4-DD52-42A9-9F13-57B50CDDD5B5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BD144-5554-40FF-87F0-60A3828FF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725A66-7708-4B7C-9503-010C24EDF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C0924-283C-40AB-992B-5F490A3C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3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5612A-BE04-4802-8CBB-F8CDBB7BD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A1847-E4B4-4CFE-BFBA-E382523CF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47559-2920-4947-9189-2DA05D4813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0FFC4-DD52-42A9-9F13-57B50CDDD5B5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EA2E8-0B46-4BB9-BC1A-E9870D5BF2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14314-29E0-473E-B4E8-EBE51C271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C0924-283C-40AB-992B-5F490A3C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1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2F266B-2217-4040-A11F-12281DBE6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759459">
              <a:defRPr sz="19136">
                <a:solidFill>
                  <a:srgbClr val="FFFFFF"/>
                </a:solidFill>
              </a:defRPr>
            </a:pPr>
            <a:r>
              <a:rPr lang="en-US"/>
              <a:t>Indigenous Art </a:t>
            </a:r>
            <a:br>
              <a:rPr lang="en-US"/>
            </a:br>
            <a:r>
              <a:rPr lang="en-US"/>
              <a:t>of Australia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C6A4BD-7379-438A-AA87-5C963C1C52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7257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065E2F-95E1-4377-AD83-0B3A0616F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AD8871-19D9-49F8-B294-A274D28991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6913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22CBFF-8B44-4B74-BE40-0DA005AE2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8027FA-DA3E-42F1-B5BB-2C1FC1B193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4356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A2718E-F3B4-4C63-BE29-ACF779DEF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AED508-A9DB-49C8-9C0D-7D13FC22E1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5718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EA467A-9B36-41EF-9187-40058404D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E21B90-07C8-4107-8ED6-93A0A0D1C7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4857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81CAEA-604A-4E55-93F8-67078AA3B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33E931-C44C-4C6E-AD85-21E1E92133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3754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5C2E44-ED79-4615-8E8C-B30A633C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241969-EED4-4357-989F-11FB020E3A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5372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DF65E1-84B6-4DB2-AD44-9562DE9C6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BE6420-1B47-42F9-81C6-36A60483C4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6253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51D67E-5CC3-4395-B4F3-AB2512B71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was Missing?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04D3E1-6AAA-4B5C-9C3B-FBC20E4686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2014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A36E3C-7E6B-41C3-9AAF-7C178EF0E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was Missing?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8A540C-6D55-4750-A3D3-041E740EAB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0762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5CAF7D-6C05-4EBA-ACA5-CCB67CD0B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defTabSz="586104">
              <a:defRPr sz="14200"/>
            </a:pPr>
            <a:r>
              <a:rPr lang="en-US"/>
              <a:t>Before Painting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E25AAD-EB63-476B-9D5B-A5BEB95296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086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B82060-C5AF-4DEF-A0B7-BCD2CC25B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804370">
              <a:defRPr sz="8584" spc="-171"/>
            </a:pPr>
            <a:r>
              <a:rPr lang="en-US"/>
              <a:t>Content Warning:</a:t>
            </a:r>
          </a:p>
          <a:p>
            <a:pPr defTabSz="1804370">
              <a:defRPr sz="8584" spc="-171"/>
            </a:pPr>
            <a:r>
              <a:rPr lang="en-US"/>
              <a:t>This presentation contains the images and names of people who have passed away.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F795DB-392C-4129-B35A-2C2995940C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70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091004-62E8-4B35-92E4-9E8B8C1F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Hermannsburg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E9AEE3-BA10-4263-9B7A-C34D0A906E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6227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D612C5-DF18-4BCC-893F-26883812E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Albert Namatjira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719FD7-D38F-44D2-A9D9-6584B363AD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2750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AB40D9-A664-49D1-85AB-7968074AB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C3AF25-FACF-4336-84D3-6308A4E27A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5502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92EA31-A3D3-4773-ADBB-A7B343658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1942D2-36BA-4865-AAE6-A522792314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3038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9BD0A3-A569-4534-A883-F1CF5B472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0A43B6-AE31-4C86-8305-72D277B3B3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0348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31E09E-8B9D-407D-94BC-133D3551B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C5440F-3FE3-40B0-BAA9-A77FAADF87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3155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96693D-C6DC-455A-9491-07DD9FE80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Papunya Tula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E0AF24-3D2E-4850-8876-17252C0840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55663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93E7A7-69EA-4617-96BF-B46B2B05B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Dot Painting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E7FB21-BF64-43C4-ABD2-E7C8E34433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2772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9E75A5-B4BE-4C19-915F-6BE1F745E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8D10A6-49AC-41E9-B10B-3FA6A83343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51485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9AC483-BBEB-42AB-9B75-ED887B222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9EA5B3-D7A8-4AB5-89CB-3E5619A1BD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3891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003E4F-9388-4991-9F32-9670D5F3C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Indigenous Australian Art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2D7710-0713-4C60-B928-EB4B0891EE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47264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560C46-9FBA-4E04-ABA8-D20EDBA23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Combining Influences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543395-46AA-4648-A8C2-94FDA9DC11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70235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9B2504-B3CB-4E1D-85A4-7439B9128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A415FA-BE14-43A8-AD9B-392750CB3D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69230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BF5A14-FFE2-417D-97B2-336E6C160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68698E-E208-413D-9B77-402ED73F10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88283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4B4203-2A27-4666-9F13-C80CB571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F2A947-8F76-41D3-AC1A-820ABF866B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32859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172004-ED66-4252-9518-AB28EE07C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3B89C1-96F9-4D18-9E61-F8674BA7BE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38462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392774-3E88-4225-922E-A734FFFB1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F182DC-7FE5-42E1-929E-3D0A40A4FC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21186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51D94A-59F3-4C54-8836-B013320C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4ED32E-CD85-4B4D-A2EB-0372D583A2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93614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A2EC32-CA66-4892-A1BC-80E381F8B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075919-3A58-4780-BE1E-BE242352CA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82670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37FD68-4216-4238-AB8C-40A127016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E0BD3E-BF47-4D96-B298-B83EF5E87F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78196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D7E1CA-4FAA-470D-9647-F8571B92D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What to do Next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978919-F42D-4ED4-BDB1-4B51385896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0465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3548FA-63A8-48A0-8657-CB39DC52C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Indigenous Australian Art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659300-24D6-4AF5-AD72-998403A637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8478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597928-FEBE-4305-B6B4-3578C3DFF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Rock art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6CFB23-9D8C-420A-A97B-8392BA4E48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3824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15BF4B-8008-462B-A47F-D5E981BE6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Rock art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CEB5B9-CF6B-4C26-BE51-09E3F9FE76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8004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1B75CF-89E6-4396-9C4F-1B9B75D26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Rock art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9A001E-B08F-4931-9595-29403C9D9E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9635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11DC26-D448-459F-9C04-57C100450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Rock art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ADAA9A-D660-4F7E-8FED-A7F1875A39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5182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D98000-41BF-42FE-9652-9FB98741A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8319">
              <a:lnSpc>
                <a:spcPct val="70000"/>
              </a:lnSpc>
              <a:spcBef>
                <a:spcPts val="3000"/>
              </a:spcBef>
              <a:defRPr sz="14400"/>
            </a:pPr>
            <a:r>
              <a:rPr lang="en-US"/>
              <a:t>Let’s look at some </a:t>
            </a:r>
            <a:br>
              <a:rPr lang="en-US"/>
            </a:br>
            <a:r>
              <a:rPr lang="en-US"/>
              <a:t>examples of Rock art.</a:t>
            </a:r>
          </a:p>
          <a:p>
            <a:pPr defTabSz="528319">
              <a:defRPr sz="6911"/>
            </a:pPr>
            <a:r>
              <a:rPr lang="en-US"/>
              <a:t>See if you notice anything missing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3E8B00-FC1D-4B6C-9464-533E6846B1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909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Custom</PresentationFormat>
  <Paragraphs>21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Indigenous Art  of Australia</vt:lpstr>
      <vt:lpstr>Content Warning: This presentation contains the images and names of people who have passed away.</vt:lpstr>
      <vt:lpstr>Indigenous Australian Art</vt:lpstr>
      <vt:lpstr>Indigenous Australian Art</vt:lpstr>
      <vt:lpstr>Rock art</vt:lpstr>
      <vt:lpstr>Rock art</vt:lpstr>
      <vt:lpstr>Rock art</vt:lpstr>
      <vt:lpstr>Rock art</vt:lpstr>
      <vt:lpstr>Let’s look at some  examples of Rock art. See if you notice anything missing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was Missing?</vt:lpstr>
      <vt:lpstr>What was Missing?</vt:lpstr>
      <vt:lpstr>Before Painting</vt:lpstr>
      <vt:lpstr>Hermannsburg</vt:lpstr>
      <vt:lpstr>Albert Namatjira</vt:lpstr>
      <vt:lpstr>PowerPoint Presentation</vt:lpstr>
      <vt:lpstr>PowerPoint Presentation</vt:lpstr>
      <vt:lpstr>PowerPoint Presentation</vt:lpstr>
      <vt:lpstr>PowerPoint Presentation</vt:lpstr>
      <vt:lpstr>Papunya Tula</vt:lpstr>
      <vt:lpstr>Dot Painting</vt:lpstr>
      <vt:lpstr>PowerPoint Presentation</vt:lpstr>
      <vt:lpstr>PowerPoint Presentation</vt:lpstr>
      <vt:lpstr>Combining Influences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</vt:lpstr>
      <vt:lpstr>What to do Next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Indigenous Art  of Australia</dc:title>
  <dc:creator>Tyronne S. Francisco</dc:creator>
  <cp:lastModifiedBy>Tyronne S. Francisco</cp:lastModifiedBy>
  <cp:revision>1</cp:revision>
  <dcterms:created xsi:type="dcterms:W3CDTF">2021-06-14T02:38:10Z</dcterms:created>
  <dcterms:modified xsi:type="dcterms:W3CDTF">2021-06-14T02:38:10Z</dcterms:modified>
</cp:coreProperties>
</file>